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sldIdLst>
    <p:sldId id="256" r:id="rId2"/>
    <p:sldId id="257" r:id="rId3"/>
    <p:sldId id="263" r:id="rId4"/>
    <p:sldId id="259" r:id="rId5"/>
    <p:sldId id="262" r:id="rId6"/>
    <p:sldId id="258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20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54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5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59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07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26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2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60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83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31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5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68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04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86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55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36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02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8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55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Darwin’s Nightmare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Jonathan “Jake” Byman (jsb396), Michael Wagner (msw269)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140" y="4920488"/>
            <a:ext cx="3192486" cy="149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create a game that simulates the natural behavior of evolution</a:t>
            </a:r>
          </a:p>
          <a:p>
            <a:r>
              <a:rPr lang="en-US" dirty="0" smtClean="0"/>
              <a:t>DNA is currency to evolve</a:t>
            </a:r>
          </a:p>
          <a:p>
            <a:r>
              <a:rPr lang="en-US" dirty="0" smtClean="0"/>
              <a:t>Creatures become more smart</a:t>
            </a:r>
          </a:p>
          <a:p>
            <a:r>
              <a:rPr lang="en-US" dirty="0" smtClean="0"/>
              <a:t>Using a QuadTree data structure</a:t>
            </a:r>
          </a:p>
          <a:p>
            <a:r>
              <a:rPr lang="en-US" dirty="0" smtClean="0"/>
              <a:t>Swift: Mac 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94432">
            <a:off x="5540248" y="3803903"/>
            <a:ext cx="4128510" cy="264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2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382">
            <a:off x="8857353" y="1739202"/>
            <a:ext cx="2737246" cy="3649662"/>
          </a:xfrm>
        </p:spPr>
      </p:pic>
      <p:sp>
        <p:nvSpPr>
          <p:cNvPr id="5" name="TextBox 4"/>
          <p:cNvSpPr txBox="1"/>
          <p:nvPr/>
        </p:nvSpPr>
        <p:spPr>
          <a:xfrm>
            <a:off x="685801" y="2340864"/>
            <a:ext cx="656216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Experience working together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Creating QuadTree too memory intensive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Memory still tricky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Graph was much better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JavaFX a little tricky!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750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quite a game</a:t>
            </a:r>
          </a:p>
          <a:p>
            <a:r>
              <a:rPr lang="en-US" dirty="0" smtClean="0"/>
              <a:t>JavaFX</a:t>
            </a:r>
          </a:p>
          <a:p>
            <a:r>
              <a:rPr lang="en-US" dirty="0" smtClean="0"/>
              <a:t>Emphasis on simulation</a:t>
            </a:r>
          </a:p>
          <a:p>
            <a:r>
              <a:rPr lang="en-US" dirty="0" smtClean="0"/>
              <a:t>Using Graph data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912" y="2670048"/>
            <a:ext cx="4276189" cy="31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3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Lines of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evolutionarily accurate! (Spider -&gt; Spider monkey)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476" y="1687067"/>
            <a:ext cx="3419348" cy="455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23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often does a creature become an “Apex Predator”?</a:t>
            </a:r>
          </a:p>
          <a:p>
            <a:r>
              <a:rPr lang="en-US" dirty="0" smtClean="0"/>
              <a:t>Can creatures become too intelligent too quickly?</a:t>
            </a:r>
          </a:p>
          <a:p>
            <a:pPr lvl="1"/>
            <a:r>
              <a:rPr lang="en-US" dirty="0" smtClean="0"/>
              <a:t>Randomness factor</a:t>
            </a:r>
          </a:p>
          <a:p>
            <a:r>
              <a:rPr lang="en-US" dirty="0" smtClean="0"/>
              <a:t>BFS vs DFS?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728" y="4102608"/>
            <a:ext cx="3745755" cy="2755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32" y="2629408"/>
            <a:ext cx="44450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Disclaimer: We are not graphic designers</a:t>
            </a:r>
          </a:p>
          <a:p>
            <a:r>
              <a:rPr lang="en-US" i="1" dirty="0" smtClean="0"/>
              <a:t>Sound on!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1733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16</TotalTime>
  <Words>133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Arial</vt:lpstr>
      <vt:lpstr>Celestial</vt:lpstr>
      <vt:lpstr>Darwin’s Nightmare</vt:lpstr>
      <vt:lpstr>Proposal</vt:lpstr>
      <vt:lpstr>Development</vt:lpstr>
      <vt:lpstr>Result</vt:lpstr>
      <vt:lpstr>Lines of evolution</vt:lpstr>
      <vt:lpstr>Metrics</vt:lpstr>
      <vt:lpstr>Demo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Darwin’s Nightmare</dc:title>
  <dc:creator>Microsoft Office User</dc:creator>
  <cp:lastModifiedBy>Microsoft Office User</cp:lastModifiedBy>
  <cp:revision>7</cp:revision>
  <dcterms:created xsi:type="dcterms:W3CDTF">2016-12-10T01:35:46Z</dcterms:created>
  <dcterms:modified xsi:type="dcterms:W3CDTF">2016-12-10T01:52:36Z</dcterms:modified>
</cp:coreProperties>
</file>

<file path=docProps/thumbnail.jpeg>
</file>